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jxZ7Gfvh9StjM/+DE1/2XT7Vj0W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70EE3B-C2CB-5879-BC02-F9DA5C754537}" name="Ieva Daniunaite" initials="ID" userId="Ieva Daniunait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Daniunaite" userId="3ff400fd549f6fc7" providerId="LiveId" clId="{8842ABE6-8B66-48BB-B73C-ED0AEB04612C}"/>
    <pc:docChg chg="">
      <pc:chgData name="Ieva Daniunaite" userId="3ff400fd549f6fc7" providerId="LiveId" clId="{8842ABE6-8B66-48BB-B73C-ED0AEB04612C}" dt="2023-10-27T13:20:18.795" v="3"/>
      <pc:docMkLst>
        <pc:docMk/>
      </pc:docMkLst>
      <pc:sldChg chg="addCm">
        <pc:chgData name="Ieva Daniunaite" userId="3ff400fd549f6fc7" providerId="LiveId" clId="{8842ABE6-8B66-48BB-B73C-ED0AEB04612C}" dt="2023-10-27T13:19:35.221" v="0"/>
        <pc:sldMkLst>
          <pc:docMk/>
          <pc:sldMk cId="0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8842ABE6-8B66-48BB-B73C-ED0AEB04612C}" dt="2023-10-27T13:19:35.221" v="0"/>
              <pc2:cmMkLst xmlns:pc2="http://schemas.microsoft.com/office/powerpoint/2019/9/main/command">
                <pc:docMk/>
                <pc:sldMk cId="0" sldId="258"/>
                <pc2:cmMk id="{07A37332-86E0-4118-A075-AF622C6DCC88}"/>
              </pc2:cmMkLst>
            </pc226:cmChg>
          </p:ext>
        </pc:extLst>
      </pc:sldChg>
      <pc:sldChg chg="addCm">
        <pc:chgData name="Ieva Daniunaite" userId="3ff400fd549f6fc7" providerId="LiveId" clId="{8842ABE6-8B66-48BB-B73C-ED0AEB04612C}" dt="2023-10-27T13:20:01.101" v="2"/>
        <pc:sldMkLst>
          <pc:docMk/>
          <pc:sldMk cId="0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8842ABE6-8B66-48BB-B73C-ED0AEB04612C}" dt="2023-10-27T13:19:50.797" v="1"/>
              <pc2:cmMkLst xmlns:pc2="http://schemas.microsoft.com/office/powerpoint/2019/9/main/command">
                <pc:docMk/>
                <pc:sldMk cId="0" sldId="259"/>
                <pc2:cmMk id="{7DC4E741-82BB-4EAC-8E2B-EA4CA631A761}"/>
              </pc2:cmMkLst>
            </pc226:cmChg>
            <pc226:cmChg xmlns:pc226="http://schemas.microsoft.com/office/powerpoint/2022/06/main/command" chg="add">
              <pc226:chgData name="Ieva Daniunaite" userId="3ff400fd549f6fc7" providerId="LiveId" clId="{8842ABE6-8B66-48BB-B73C-ED0AEB04612C}" dt="2023-10-27T13:20:01.101" v="2"/>
              <pc2:cmMkLst xmlns:pc2="http://schemas.microsoft.com/office/powerpoint/2019/9/main/command">
                <pc:docMk/>
                <pc:sldMk cId="0" sldId="259"/>
                <pc2:cmMk id="{5F658E59-814A-4C39-8698-0AC301C68943}"/>
              </pc2:cmMkLst>
            </pc226:cmChg>
          </p:ext>
        </pc:extLst>
      </pc:sldChg>
      <pc:sldChg chg="addCm">
        <pc:chgData name="Ieva Daniunaite" userId="3ff400fd549f6fc7" providerId="LiveId" clId="{8842ABE6-8B66-48BB-B73C-ED0AEB04612C}" dt="2023-10-27T13:20:18.795" v="3"/>
        <pc:sldMkLst>
          <pc:docMk/>
          <pc:sldMk cId="0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Ieva Daniunaite" userId="3ff400fd549f6fc7" providerId="LiveId" clId="{8842ABE6-8B66-48BB-B73C-ED0AEB04612C}" dt="2023-10-27T13:20:18.795" v="3"/>
              <pc2:cmMkLst xmlns:pc2="http://schemas.microsoft.com/office/powerpoint/2019/9/main/command">
                <pc:docMk/>
                <pc:sldMk cId="0" sldId="261"/>
                <pc2:cmMk id="{1D19D6B3-671C-4EE5-B47B-CC3316389029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3" name="Google Shape;9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3" name="Google Shape;11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lt-LT" b="1"/>
              <a:t>Stresas  ir jo įveika.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5 klasė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lt-LT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Kas yra stresas?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Stresas</a:t>
            </a:r>
            <a:endParaRPr b="1" dirty="0"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Stresas – tai </a:t>
            </a:r>
            <a:r>
              <a:rPr lang="lt-LT" sz="2400" b="1" dirty="0">
                <a:latin typeface="Times New Roman"/>
                <a:ea typeface="Times New Roman"/>
                <a:cs typeface="Times New Roman"/>
                <a:sym typeface="Times New Roman"/>
              </a:rPr>
              <a:t>natūrali mūsų kūno reakcija</a:t>
            </a: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 į fizinius, protinius ar emocinius iššūkius. </a:t>
            </a:r>
            <a:endParaRPr dirty="0"/>
          </a:p>
          <a:p>
            <a:pPr marL="4572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Stresas atlieka </a:t>
            </a:r>
            <a:r>
              <a:rPr lang="lt-LT" sz="2400" b="1" dirty="0">
                <a:latin typeface="Times New Roman"/>
                <a:ea typeface="Times New Roman"/>
                <a:cs typeface="Times New Roman"/>
                <a:sym typeface="Times New Roman"/>
              </a:rPr>
              <a:t>svarbią funkciją</a:t>
            </a: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 – paruošia mus susidūrimui su tam tikra sudėtinga situacija, padeda sutelkti dėmesį, panaudoti turimą energiją. </a:t>
            </a:r>
            <a:endParaRPr dirty="0"/>
          </a:p>
          <a:p>
            <a:pPr marL="4572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lt-LT" sz="2400" b="1" dirty="0">
                <a:latin typeface="Times New Roman"/>
                <a:ea typeface="Times New Roman"/>
                <a:cs typeface="Times New Roman"/>
                <a:sym typeface="Times New Roman"/>
              </a:rPr>
              <a:t>Per didelis, ilgą laiką trunkantis</a:t>
            </a: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 arba dažnai pasikartojantis stresas, kurio nepavyksta sumažinti, gali neigiamai mus paveikti.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0005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body" idx="1"/>
          </p:nvPr>
        </p:nvSpPr>
        <p:spPr>
          <a:xfrm>
            <a:off x="772885" y="1564369"/>
            <a:ext cx="10515600" cy="4836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000" dirty="0"/>
              <a:t>Socialinės</a:t>
            </a:r>
            <a:endParaRPr sz="20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Pavėlavimas į pamoką</a:t>
            </a:r>
            <a:endParaRPr sz="20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Perėjimas į kitą klasę</a:t>
            </a:r>
            <a:endParaRPr sz="20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Susipykimas su draugais</a:t>
            </a:r>
          </a:p>
          <a:p>
            <a:pPr marL="5715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lt-LT" sz="2000"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000" dirty="0"/>
              <a:t>Fizinės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Lūžusi koja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Triukšminga aplinka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Privatumo trūkumas</a:t>
            </a:r>
          </a:p>
          <a:p>
            <a:pPr marL="5715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lang="lt-LT" sz="2000"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000" dirty="0"/>
              <a:t>Psichologinės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Nerimas, ar pasiseks kontrolinis darbas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Baimė, ką kiti pagalvos</a:t>
            </a: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lt-LT" sz="2000" dirty="0"/>
              <a:t>Noras patikti</a:t>
            </a:r>
          </a:p>
        </p:txBody>
      </p:sp>
      <p:sp>
        <p:nvSpPr>
          <p:cNvPr id="4" name="Google Shape;95;p19">
            <a:extLst>
              <a:ext uri="{FF2B5EF4-FFF2-40B4-BE49-F238E27FC236}">
                <a16:creationId xmlns:a16="http://schemas.microsoft.com/office/drawing/2014/main" id="{B2497C36-19E1-9C19-0A1E-0BE34E80D2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Streso priežastys</a:t>
            </a: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3;p20">
            <a:extLst>
              <a:ext uri="{FF2B5EF4-FFF2-40B4-BE49-F238E27FC236}">
                <a16:creationId xmlns:a16="http://schemas.microsoft.com/office/drawing/2014/main" id="{0CC0013D-17AF-DC1B-8EF4-381475C65C5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69784" y="-242595"/>
            <a:ext cx="4802412" cy="7100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700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Raminantis pilvinis kvėpavimas</a:t>
            </a:r>
            <a:endParaRPr b="1"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1474236" y="1825625"/>
            <a:ext cx="987956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Lėtai įkvėpkite per nosį giliai į plaučius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Pajauskite, kaip įkvėpus išsipučia pilvas</a:t>
            </a:r>
            <a:endParaRPr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Lėtai iškvėpkite per burną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0005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/>
              <a:t>Kas padeda suvaldyti stresą?</a:t>
            </a:r>
            <a:endParaRPr b="1"/>
          </a:p>
        </p:txBody>
      </p:sp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1474236" y="1825625"/>
            <a:ext cx="987956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Galvoti apie ką nors, kas nukreipia dėmesį</a:t>
            </a:r>
            <a:endParaRPr dirty="0"/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Veikti kažką fizikai aktyvaus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 sz="2400" dirty="0">
                <a:latin typeface="Times New Roman"/>
                <a:ea typeface="Times New Roman"/>
                <a:cs typeface="Times New Roman"/>
                <a:sym typeface="Times New Roman"/>
              </a:rPr>
              <a:t>Veikti ką nors raminančio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0005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D4D908CE-8CA6-4144-9C59-20FE2ACC57FA}"/>
</file>

<file path=customXml/itemProps2.xml><?xml version="1.0" encoding="utf-8"?>
<ds:datastoreItem xmlns:ds="http://schemas.openxmlformats.org/officeDocument/2006/customXml" ds:itemID="{3BA5528E-0675-485A-A6A1-A597AE926C09}"/>
</file>

<file path=customXml/itemProps3.xml><?xml version="1.0" encoding="utf-8"?>
<ds:datastoreItem xmlns:ds="http://schemas.openxmlformats.org/officeDocument/2006/customXml" ds:itemID="{4033951D-622F-487F-81DF-23838F5066C0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144</Words>
  <Application>Microsoft Office PowerPoint</Application>
  <PresentationFormat>Plačiaekranė</PresentationFormat>
  <Paragraphs>38</Paragraphs>
  <Slides>7</Slides>
  <Notes>6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Stresas  ir jo įveika.</vt:lpstr>
      <vt:lpstr>„PowerPoint“ pateiktis</vt:lpstr>
      <vt:lpstr>Stresas</vt:lpstr>
      <vt:lpstr>Streso priežastys</vt:lpstr>
      <vt:lpstr>„PowerPoint“ pateiktis</vt:lpstr>
      <vt:lpstr>Raminantis pilvinis kvėpavimas</vt:lpstr>
      <vt:lpstr>Kas padeda suvaldyti stresą?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Stresas  ir jo įveika.</dc:title>
  <dc:creator>Ieva Daniunaite</dc:creator>
  <cp:lastModifiedBy>Ieva D</cp:lastModifiedBy>
  <cp:revision>2</cp:revision>
  <dcterms:created xsi:type="dcterms:W3CDTF">2023-06-18T20:57:48Z</dcterms:created>
  <dcterms:modified xsi:type="dcterms:W3CDTF">2023-10-28T00:06:07Z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